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906000" cy="6858000" type="A4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BFE"/>
    <a:srgbClr val="EFF4FB"/>
    <a:srgbClr val="243984"/>
    <a:srgbClr val="1E3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3"/>
    <p:restoredTop sz="86418"/>
  </p:normalViewPr>
  <p:slideViewPr>
    <p:cSldViewPr snapToGrid="0" snapToObjects="1">
      <p:cViewPr varScale="1">
        <p:scale>
          <a:sx n="100" d="100"/>
          <a:sy n="100" d="100"/>
        </p:scale>
        <p:origin x="1206" y="96"/>
      </p:cViewPr>
      <p:guideLst>
        <p:guide orient="horz" pos="2160"/>
        <p:guide pos="30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2" d="100"/>
          <a:sy n="172" d="100"/>
        </p:scale>
        <p:origin x="55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="" xmlns:a16="http://schemas.microsoft.com/office/drawing/2014/main" id="{1FBC1440-1742-124A-8878-DD6F0C6BB0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D5FA73C7-4E97-6242-8832-FBDE66A336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8C4A7-0F1D-134D-86B1-D129D90317E8}" type="datetimeFigureOut">
              <a:rPr lang="tr-TR" smtClean="0"/>
              <a:t>7.10.2021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E5C3F58B-0327-D640-8278-0E5B887549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3C490636-BD8D-ED43-B9D5-6386D58E8F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03FEA-693F-7144-8924-BC1E520416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1031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47E4A-62AF-634F-BD00-6CA90001F592}" type="datetimeFigureOut">
              <a:rPr lang="tr-TR" smtClean="0"/>
              <a:t>7.10.2021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DF1F9-1B09-8A4A-A258-3DC928837D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406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8366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1582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DF1F9-1B09-8A4A-A258-3DC928837D61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38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="" xmlns:a16="http://schemas.microsoft.com/office/drawing/2014/main" id="{E02233E1-109D-4A4B-9996-F7E7B9797DB9}"/>
              </a:ext>
            </a:extLst>
          </p:cNvPr>
          <p:cNvSpPr/>
          <p:nvPr userDrawn="1"/>
        </p:nvSpPr>
        <p:spPr>
          <a:xfrm>
            <a:off x="0" y="-70340"/>
            <a:ext cx="9906000" cy="6928339"/>
          </a:xfrm>
          <a:prstGeom prst="rect">
            <a:avLst/>
          </a:prstGeom>
          <a:solidFill>
            <a:srgbClr val="1E30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Yuvarlatılmış Dikdörtgen 12">
            <a:extLst>
              <a:ext uri="{FF2B5EF4-FFF2-40B4-BE49-F238E27FC236}">
                <a16:creationId xmlns="" xmlns:a16="http://schemas.microsoft.com/office/drawing/2014/main" id="{DFA513CA-9080-DE49-915E-D97FB7C0F569}"/>
              </a:ext>
            </a:extLst>
          </p:cNvPr>
          <p:cNvSpPr/>
          <p:nvPr userDrawn="1"/>
        </p:nvSpPr>
        <p:spPr>
          <a:xfrm rot="5400000">
            <a:off x="-59993" y="-739126"/>
            <a:ext cx="3131759" cy="1525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glow>
              <a:schemeClr val="accent1"/>
            </a:glo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6775" y="6556707"/>
            <a:ext cx="2228850" cy="365125"/>
          </a:xfrm>
          <a:prstGeom prst="rect">
            <a:avLst/>
          </a:prstGeom>
        </p:spPr>
        <p:txBody>
          <a:bodyPr/>
          <a:lstStyle/>
          <a:p>
            <a:fld id="{DCCBC5FF-6A44-A44E-B140-52AAE4C6F9FF}" type="slidenum">
              <a:rPr lang="tr-TR" smtClean="0"/>
              <a:t>‹#›</a:t>
            </a:fld>
            <a:endParaRPr lang="tr-TR"/>
          </a:p>
        </p:txBody>
      </p:sp>
      <p:pic>
        <p:nvPicPr>
          <p:cNvPr id="19" name="Resim 18">
            <a:extLst>
              <a:ext uri="{FF2B5EF4-FFF2-40B4-BE49-F238E27FC236}">
                <a16:creationId xmlns="" xmlns:a16="http://schemas.microsoft.com/office/drawing/2014/main" id="{2BBE39D5-B48B-4E47-B57D-1ADB744DEF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762" y="154765"/>
            <a:ext cx="1350247" cy="1349386"/>
          </a:xfrm>
          <a:prstGeom prst="rect">
            <a:avLst/>
          </a:prstGeom>
        </p:spPr>
      </p:pic>
      <p:sp>
        <p:nvSpPr>
          <p:cNvPr id="12" name="Yuvarlatılmış Dikdörtgen 11">
            <a:extLst>
              <a:ext uri="{FF2B5EF4-FFF2-40B4-BE49-F238E27FC236}">
                <a16:creationId xmlns="" xmlns:a16="http://schemas.microsoft.com/office/drawing/2014/main" id="{941A9732-FD1B-564E-822B-A53EF0E9EE44}"/>
              </a:ext>
            </a:extLst>
          </p:cNvPr>
          <p:cNvSpPr/>
          <p:nvPr userDrawn="1"/>
        </p:nvSpPr>
        <p:spPr>
          <a:xfrm>
            <a:off x="742950" y="2122868"/>
            <a:ext cx="9024827" cy="6261840"/>
          </a:xfrm>
          <a:prstGeom prst="roundRect">
            <a:avLst>
              <a:gd name="adj" fmla="val 155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2350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  <p15:guide id="2" pos="166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U BAŞL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46775" y="6556707"/>
            <a:ext cx="2228850" cy="365125"/>
          </a:xfrm>
          <a:prstGeom prst="rect">
            <a:avLst/>
          </a:prstGeom>
        </p:spPr>
        <p:txBody>
          <a:bodyPr/>
          <a:lstStyle/>
          <a:p>
            <a:fld id="{DCCBC5FF-6A44-A44E-B140-52AAE4C6F9FF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549F817-9C49-194E-AB06-E6BF3AEA0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97" y="723014"/>
            <a:ext cx="9263948" cy="836430"/>
          </a:xfrm>
        </p:spPr>
        <p:txBody>
          <a:bodyPr/>
          <a:lstStyle>
            <a:lvl1pPr>
              <a:defRPr>
                <a:solidFill>
                  <a:srgbClr val="243984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D8C883CB-898C-A54B-9480-CB7B3A7EC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797" y="2350424"/>
            <a:ext cx="9263948" cy="41779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tr-TR" dirty="0"/>
              <a:t>Asıl metin stillerini düzenle
İkinci düzey
Üçüncü düzey
Dördüncü düzey
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4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BAŞL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46775" y="6556707"/>
            <a:ext cx="2228850" cy="365125"/>
          </a:xfrm>
          <a:prstGeom prst="rect">
            <a:avLst/>
          </a:prstGeom>
        </p:spPr>
        <p:txBody>
          <a:bodyPr/>
          <a:lstStyle/>
          <a:p>
            <a:fld id="{DCCBC5FF-6A44-A44E-B140-52AAE4C6F9FF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D8C883CB-898C-A54B-9480-CB7B3A7EC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797" y="956930"/>
            <a:ext cx="9263948" cy="5571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tr-TR" dirty="0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" name="Unvan 1">
            <a:extLst>
              <a:ext uri="{FF2B5EF4-FFF2-40B4-BE49-F238E27FC236}">
                <a16:creationId xmlns="" xmlns:a16="http://schemas.microsoft.com/office/drawing/2014/main" id="{401AFFFA-3AE5-FB4E-B623-C246B8DE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81" y="249802"/>
            <a:ext cx="9266664" cy="51327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92940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49000">
              <a:schemeClr val="accent6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797" y="724723"/>
            <a:ext cx="9266664" cy="513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797" y="1354013"/>
            <a:ext cx="9266664" cy="5075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3" name="Aynı Yan Köşesi Yuvarlatılmış Dikdörtgen 12">
            <a:extLst>
              <a:ext uri="{FF2B5EF4-FFF2-40B4-BE49-F238E27FC236}">
                <a16:creationId xmlns="" xmlns:a16="http://schemas.microsoft.com/office/drawing/2014/main" id="{156C8F9C-3D71-0A45-8D1F-EA4F89D8F2B4}"/>
              </a:ext>
            </a:extLst>
          </p:cNvPr>
          <p:cNvSpPr/>
          <p:nvPr userDrawn="1"/>
        </p:nvSpPr>
        <p:spPr>
          <a:xfrm>
            <a:off x="178982" y="6620540"/>
            <a:ext cx="9548036" cy="23746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46775" y="655670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4AC5FA1E-DAAE-444A-AC57-D1DFFC0A1DB1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0" name="Aynı Yan Köşesi Yuvarlatılmış Dikdörtgen 19">
            <a:extLst>
              <a:ext uri="{FF2B5EF4-FFF2-40B4-BE49-F238E27FC236}">
                <a16:creationId xmlns="" xmlns:a16="http://schemas.microsoft.com/office/drawing/2014/main" id="{B6803A08-9A28-954C-B468-1414BBEB4E36}"/>
              </a:ext>
            </a:extLst>
          </p:cNvPr>
          <p:cNvSpPr/>
          <p:nvPr userDrawn="1"/>
        </p:nvSpPr>
        <p:spPr>
          <a:xfrm>
            <a:off x="239450" y="0"/>
            <a:ext cx="6926894" cy="205563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Aynı Yan Köşesi Yuvarlatılmış Dikdörtgen 20">
            <a:extLst>
              <a:ext uri="{FF2B5EF4-FFF2-40B4-BE49-F238E27FC236}">
                <a16:creationId xmlns="" xmlns:a16="http://schemas.microsoft.com/office/drawing/2014/main" id="{593D0F23-39B1-C941-8FDB-333B94E18197}"/>
              </a:ext>
            </a:extLst>
          </p:cNvPr>
          <p:cNvSpPr/>
          <p:nvPr userDrawn="1"/>
        </p:nvSpPr>
        <p:spPr>
          <a:xfrm>
            <a:off x="6911164" y="-1568"/>
            <a:ext cx="3203943" cy="398296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243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Yuvarlatılmış Dikdörtgen 18">
            <a:extLst>
              <a:ext uri="{FF2B5EF4-FFF2-40B4-BE49-F238E27FC236}">
                <a16:creationId xmlns="" xmlns:a16="http://schemas.microsoft.com/office/drawing/2014/main" id="{B48F0C89-7266-FD42-8B0D-A325293D7F03}"/>
              </a:ext>
            </a:extLst>
          </p:cNvPr>
          <p:cNvSpPr/>
          <p:nvPr userDrawn="1"/>
        </p:nvSpPr>
        <p:spPr>
          <a:xfrm rot="5400000">
            <a:off x="8646428" y="-299266"/>
            <a:ext cx="1384050" cy="674345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>
              <a:schemeClr val="accent1"/>
            </a:glow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8" name="Resim 17">
            <a:extLst>
              <a:ext uri="{FF2B5EF4-FFF2-40B4-BE49-F238E27FC236}">
                <a16:creationId xmlns="" xmlns:a16="http://schemas.microsoft.com/office/drawing/2014/main" id="{02A44BB1-74C9-E841-9DDE-B3AA2479E5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9444" y="138648"/>
            <a:ext cx="538017" cy="521930"/>
          </a:xfrm>
          <a:prstGeom prst="rect">
            <a:avLst/>
          </a:prstGeom>
        </p:spPr>
      </p:pic>
      <p:sp>
        <p:nvSpPr>
          <p:cNvPr id="24" name="Title Placeholder 1">
            <a:extLst>
              <a:ext uri="{FF2B5EF4-FFF2-40B4-BE49-F238E27FC236}">
                <a16:creationId xmlns="" xmlns:a16="http://schemas.microsoft.com/office/drawing/2014/main" id="{C01949F5-166C-FB48-80E5-CF8BE51DA94D}"/>
              </a:ext>
            </a:extLst>
          </p:cNvPr>
          <p:cNvSpPr txBox="1">
            <a:spLocks/>
          </p:cNvSpPr>
          <p:nvPr userDrawn="1"/>
        </p:nvSpPr>
        <p:spPr>
          <a:xfrm>
            <a:off x="7019062" y="125500"/>
            <a:ext cx="1874320" cy="247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100" dirty="0" err="1">
                <a:solidFill>
                  <a:schemeClr val="bg1"/>
                </a:solidFill>
              </a:rPr>
              <a:t>Ondokuz</a:t>
            </a:r>
            <a:r>
              <a:rPr lang="tr-TR" sz="1100" dirty="0">
                <a:solidFill>
                  <a:schemeClr val="bg1"/>
                </a:solidFill>
              </a:rPr>
              <a:t> Mayıs Üniversitesi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0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11031578-9CDB-814E-A271-672D7D7BB716}"/>
              </a:ext>
            </a:extLst>
          </p:cNvPr>
          <p:cNvSpPr txBox="1">
            <a:spLocks/>
          </p:cNvSpPr>
          <p:nvPr/>
        </p:nvSpPr>
        <p:spPr>
          <a:xfrm>
            <a:off x="2557841" y="345876"/>
            <a:ext cx="5725768" cy="469406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ONDOKUZ MAYIS ÜNİVERSİTESİ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ADC281A-098A-F34D-84E7-EB76FB752475}"/>
              </a:ext>
            </a:extLst>
          </p:cNvPr>
          <p:cNvSpPr txBox="1">
            <a:spLocks/>
          </p:cNvSpPr>
          <p:nvPr/>
        </p:nvSpPr>
        <p:spPr>
          <a:xfrm>
            <a:off x="2810090" y="748500"/>
            <a:ext cx="4599704" cy="348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2000" dirty="0"/>
              <a:t>Sağlık Kültür ve Spor Daire Başkanlığı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3E965129-C52B-3C48-B90A-3BAE74F3A125}"/>
              </a:ext>
            </a:extLst>
          </p:cNvPr>
          <p:cNvSpPr txBox="1">
            <a:spLocks/>
          </p:cNvSpPr>
          <p:nvPr/>
        </p:nvSpPr>
        <p:spPr>
          <a:xfrm>
            <a:off x="3784210" y="1097096"/>
            <a:ext cx="2382021" cy="250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1000"/>
              </a:spcBef>
              <a:defRPr/>
            </a:pPr>
            <a:r>
              <a:rPr lang="tr-TR" sz="1400" dirty="0"/>
              <a:t>   saglikkultur@omu.edu.tr</a:t>
            </a:r>
            <a:endParaRPr lang="tr-TR" sz="1400" b="0" i="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FA43EEF-9F02-AD45-A3BA-EF08019954DA}"/>
              </a:ext>
            </a:extLst>
          </p:cNvPr>
          <p:cNvSpPr txBox="1">
            <a:spLocks/>
          </p:cNvSpPr>
          <p:nvPr/>
        </p:nvSpPr>
        <p:spPr>
          <a:xfrm>
            <a:off x="2557841" y="3822213"/>
            <a:ext cx="4851953" cy="1261406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>
                <a:solidFill>
                  <a:srgbClr val="002060"/>
                </a:solidFill>
              </a:rPr>
              <a:t>Kimlik Kartına Para Yükleme Adımları</a:t>
            </a:r>
            <a:endParaRPr lang="tr-TR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43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10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="" xmlns:a16="http://schemas.microsoft.com/office/drawing/2014/main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9" y="756745"/>
            <a:ext cx="9423376" cy="5771055"/>
          </a:xfrm>
        </p:spPr>
      </p:pic>
    </p:spTree>
    <p:extLst>
      <p:ext uri="{BB962C8B-B14F-4D97-AF65-F5344CB8AC3E}">
        <p14:creationId xmlns:p14="http://schemas.microsoft.com/office/powerpoint/2010/main" val="2974056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11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="" xmlns:a16="http://schemas.microsoft.com/office/drawing/2014/main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872359"/>
            <a:ext cx="9465417" cy="5655441"/>
          </a:xfrm>
        </p:spPr>
      </p:pic>
    </p:spTree>
    <p:extLst>
      <p:ext uri="{BB962C8B-B14F-4D97-AF65-F5344CB8AC3E}">
        <p14:creationId xmlns:p14="http://schemas.microsoft.com/office/powerpoint/2010/main" val="2974056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12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="" xmlns:a16="http://schemas.microsoft.com/office/drawing/2014/main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sp>
        <p:nvSpPr>
          <p:cNvPr id="2" name="İçerik Yer Tutucusu 1"/>
          <p:cNvSpPr>
            <a:spLocks noGrp="1"/>
          </p:cNvSpPr>
          <p:nvPr>
            <p:ph sz="half" idx="1"/>
          </p:nvPr>
        </p:nvSpPr>
        <p:spPr>
          <a:xfrm>
            <a:off x="476766" y="1786527"/>
            <a:ext cx="9263948" cy="4177967"/>
          </a:xfrm>
        </p:spPr>
        <p:txBody>
          <a:bodyPr>
            <a:normAutofit/>
          </a:bodyPr>
          <a:lstStyle/>
          <a:p>
            <a:pPr algn="ctr"/>
            <a:endParaRPr lang="tr-TR" sz="3600" dirty="0"/>
          </a:p>
          <a:p>
            <a:pPr algn="ctr"/>
            <a:endParaRPr lang="tr-TR" sz="3600" dirty="0"/>
          </a:p>
          <a:p>
            <a:pPr algn="ctr"/>
            <a:r>
              <a:rPr lang="tr-TR" sz="3600" dirty="0"/>
              <a:t>YÜKLEME İŞLEMİNİZ TAMAMLANMIŞTIR.</a:t>
            </a:r>
          </a:p>
        </p:txBody>
      </p:sp>
    </p:spTree>
    <p:extLst>
      <p:ext uri="{BB962C8B-B14F-4D97-AF65-F5344CB8AC3E}">
        <p14:creationId xmlns:p14="http://schemas.microsoft.com/office/powerpoint/2010/main" val="297405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9" y="861847"/>
            <a:ext cx="9433886" cy="5559974"/>
          </a:xfrm>
        </p:spPr>
      </p:pic>
      <p:sp>
        <p:nvSpPr>
          <p:cNvPr id="10" name="Slayt Numarası Yer Tutucusu 9">
            <a:extLst>
              <a:ext uri="{FF2B5EF4-FFF2-40B4-BE49-F238E27FC236}">
                <a16:creationId xmlns="" xmlns:a16="http://schemas.microsoft.com/office/drawing/2014/main" id="{3669519B-71F1-D541-B50B-1F795916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2</a:t>
            </a:fld>
            <a:endParaRPr lang="tr-TR"/>
          </a:p>
        </p:txBody>
      </p:sp>
      <p:sp>
        <p:nvSpPr>
          <p:cNvPr id="6" name="İçerik Yer Tutucusu 2">
            <a:extLst>
              <a:ext uri="{FF2B5EF4-FFF2-40B4-BE49-F238E27FC236}">
                <a16:creationId xmlns="" xmlns:a16="http://schemas.microsoft.com/office/drawing/2014/main" id="{18B49D0B-413B-044C-BD9D-7D281DA37E27}"/>
              </a:ext>
            </a:extLst>
          </p:cNvPr>
          <p:cNvSpPr txBox="1">
            <a:spLocks/>
          </p:cNvSpPr>
          <p:nvPr/>
        </p:nvSpPr>
        <p:spPr>
          <a:xfrm>
            <a:off x="5195088" y="1559444"/>
            <a:ext cx="3055546" cy="264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tr-TR" sz="1100" dirty="0"/>
          </a:p>
        </p:txBody>
      </p:sp>
      <p:sp>
        <p:nvSpPr>
          <p:cNvPr id="17" name="İçerik Yer Tutucusu 2">
            <a:extLst>
              <a:ext uri="{FF2B5EF4-FFF2-40B4-BE49-F238E27FC236}">
                <a16:creationId xmlns="" xmlns:a16="http://schemas.microsoft.com/office/drawing/2014/main" id="{6D35CD21-0A9F-C646-A7D8-17789787A293}"/>
              </a:ext>
            </a:extLst>
          </p:cNvPr>
          <p:cNvSpPr txBox="1">
            <a:spLocks/>
          </p:cNvSpPr>
          <p:nvPr/>
        </p:nvSpPr>
        <p:spPr>
          <a:xfrm>
            <a:off x="4677103" y="4512136"/>
            <a:ext cx="2329219" cy="148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594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9" y="746233"/>
            <a:ext cx="9444396" cy="5810473"/>
          </a:xfrm>
        </p:spPr>
      </p:pic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3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="" xmlns:a16="http://schemas.microsoft.com/office/drawing/2014/main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51368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4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="" xmlns:a16="http://schemas.microsoft.com/office/drawing/2014/main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9" y="777766"/>
            <a:ext cx="9262617" cy="5591503"/>
          </a:xfrm>
        </p:spPr>
      </p:pic>
    </p:spTree>
    <p:extLst>
      <p:ext uri="{BB962C8B-B14F-4D97-AF65-F5344CB8AC3E}">
        <p14:creationId xmlns:p14="http://schemas.microsoft.com/office/powerpoint/2010/main" val="300692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5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="" xmlns:a16="http://schemas.microsoft.com/office/drawing/2014/main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9" y="851338"/>
            <a:ext cx="9402356" cy="5676462"/>
          </a:xfrm>
        </p:spPr>
      </p:pic>
    </p:spTree>
    <p:extLst>
      <p:ext uri="{BB962C8B-B14F-4D97-AF65-F5344CB8AC3E}">
        <p14:creationId xmlns:p14="http://schemas.microsoft.com/office/powerpoint/2010/main" val="4040185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6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="" xmlns:a16="http://schemas.microsoft.com/office/drawing/2014/main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0" y="819807"/>
            <a:ext cx="9273126" cy="5736900"/>
          </a:xfrm>
        </p:spPr>
      </p:pic>
    </p:spTree>
    <p:extLst>
      <p:ext uri="{BB962C8B-B14F-4D97-AF65-F5344CB8AC3E}">
        <p14:creationId xmlns:p14="http://schemas.microsoft.com/office/powerpoint/2010/main" val="425687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7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="" xmlns:a16="http://schemas.microsoft.com/office/drawing/2014/main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" y="767255"/>
            <a:ext cx="9454907" cy="5696607"/>
          </a:xfrm>
        </p:spPr>
      </p:pic>
    </p:spTree>
    <p:extLst>
      <p:ext uri="{BB962C8B-B14F-4D97-AF65-F5344CB8AC3E}">
        <p14:creationId xmlns:p14="http://schemas.microsoft.com/office/powerpoint/2010/main" val="195479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8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="" xmlns:a16="http://schemas.microsoft.com/office/drawing/2014/main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3" y="798787"/>
            <a:ext cx="9415972" cy="5654566"/>
          </a:xfrm>
        </p:spPr>
      </p:pic>
    </p:spTree>
    <p:extLst>
      <p:ext uri="{BB962C8B-B14F-4D97-AF65-F5344CB8AC3E}">
        <p14:creationId xmlns:p14="http://schemas.microsoft.com/office/powerpoint/2010/main" val="2974056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B1F05A35-C32B-6B44-9C78-801FB3B3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5FF-6A44-A44E-B140-52AAE4C6F9FF}" type="slidenum">
              <a:rPr lang="tr-TR" smtClean="0"/>
              <a:t>9</a:t>
            </a:fld>
            <a:endParaRPr lang="tr-TR"/>
          </a:p>
        </p:txBody>
      </p:sp>
      <p:sp>
        <p:nvSpPr>
          <p:cNvPr id="12" name="İçerik Yer Tutucusu 2">
            <a:extLst>
              <a:ext uri="{FF2B5EF4-FFF2-40B4-BE49-F238E27FC236}">
                <a16:creationId xmlns="" xmlns:a16="http://schemas.microsoft.com/office/drawing/2014/main" id="{F42182E7-B1CD-C94A-87FC-9DAD236FDCF4}"/>
              </a:ext>
            </a:extLst>
          </p:cNvPr>
          <p:cNvSpPr txBox="1">
            <a:spLocks/>
          </p:cNvSpPr>
          <p:nvPr/>
        </p:nvSpPr>
        <p:spPr>
          <a:xfrm>
            <a:off x="5108740" y="1287055"/>
            <a:ext cx="4427146" cy="99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11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88276"/>
            <a:ext cx="9370825" cy="5739524"/>
          </a:xfrm>
        </p:spPr>
      </p:pic>
    </p:spTree>
    <p:extLst>
      <p:ext uri="{BB962C8B-B14F-4D97-AF65-F5344CB8AC3E}">
        <p14:creationId xmlns:p14="http://schemas.microsoft.com/office/powerpoint/2010/main" val="2974056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Mav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</TotalTime>
  <Words>44</Words>
  <Application>Microsoft Office PowerPoint</Application>
  <PresentationFormat>A4 Kağıt (210x297 mm)</PresentationFormat>
  <Paragraphs>31</Paragraphs>
  <Slides>12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Trebuchet MS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SMYO</cp:lastModifiedBy>
  <cp:revision>50</cp:revision>
  <cp:lastPrinted>2021-08-18T13:01:46Z</cp:lastPrinted>
  <dcterms:created xsi:type="dcterms:W3CDTF">2021-08-17T11:20:56Z</dcterms:created>
  <dcterms:modified xsi:type="dcterms:W3CDTF">2021-10-07T06:45:41Z</dcterms:modified>
</cp:coreProperties>
</file>